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
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16.jpg" Type="http://schemas.openxmlformats.org/officeDocument/2006/relationships/image" Id="rId3"/><Relationship Target="../media/image03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15.jpg" Type="http://schemas.openxmlformats.org/officeDocument/2006/relationships/image" Id="rId3"/><Relationship Target="../media/image14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4"/><Relationship Target="../media/image02.jpg" Type="http://schemas.openxmlformats.org/officeDocument/2006/relationships/image" Id="rId3"/><Relationship Target="../media/image05.jpg" Type="http://schemas.openxmlformats.org/officeDocument/2006/relationships/image" Id="rId6"/><Relationship Target="../media/image00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4"/><Relationship Target="../media/image12.jpg" Type="http://schemas.openxmlformats.org/officeDocument/2006/relationships/image" Id="rId3"/><Relationship Target="../media/image09.jpg" Type="http://schemas.openxmlformats.org/officeDocument/2006/relationships/image" Id="rId5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jpg" Type="http://schemas.openxmlformats.org/officeDocument/2006/relationships/image" Id="rId4"/><Relationship Target="../media/image13.jpg" Type="http://schemas.openxmlformats.org/officeDocument/2006/relationships/image" Id="rId3"/><Relationship Target="../media/image11.jpg" Type="http://schemas.openxmlformats.org/officeDocument/2006/relationships/image" Id="rId6"/><Relationship Target="../media/image17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La Moda de Lauren</a:t>
            </a:r>
          </a:p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25" name="Shape 25"/>
          <p:cNvSpPr/>
          <p:nvPr/>
        </p:nvSpPr>
        <p:spPr>
          <a:xfrm>
            <a:off y="1600200" x="458675"/>
            <a:ext cy="5133975" cx="82266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6" name="Shape 26"/>
          <p:cNvSpPr txBox="1"/>
          <p:nvPr/>
        </p:nvSpPr>
        <p:spPr>
          <a:xfrm>
            <a:off y="3075053" x="2749100"/>
            <a:ext cy="1318500" cx="2701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27" name="Shape 27"/>
          <p:cNvSpPr txBox="1"/>
          <p:nvPr/>
        </p:nvSpPr>
        <p:spPr>
          <a:xfrm>
            <a:off y="960437" x="1637075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28" name="Shape 28"/>
          <p:cNvSpPr txBox="1"/>
          <p:nvPr/>
        </p:nvSpPr>
        <p:spPr>
          <a:xfrm>
            <a:off y="5422975" x="2182750"/>
            <a:ext cy="457200" cx="36576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By: Lauren Lander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9600" lang="es"/>
              <a:t>El otoño </a:t>
            </a:r>
          </a:p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5" name="Shape 35"/>
          <p:cNvSpPr/>
          <p:nvPr/>
        </p:nvSpPr>
        <p:spPr>
          <a:xfrm>
            <a:off y="1493701" x="0"/>
            <a:ext cy="5364298" cx="91085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" name="Shape 36"/>
          <p:cNvSpPr/>
          <p:nvPr/>
        </p:nvSpPr>
        <p:spPr>
          <a:xfrm>
            <a:off y="1524000" x="6384324"/>
            <a:ext cy="3263522" cx="267585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7" name="Shape 37"/>
          <p:cNvSpPr txBox="1"/>
          <p:nvPr/>
        </p:nvSpPr>
        <p:spPr>
          <a:xfrm>
            <a:off y="1734400" x="3905375"/>
            <a:ext cy="1238999" cx="20058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Adella lleva un suéter gris, la blusa blanca, la boina roja, y la falda negro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y="5262225" x="3362625"/>
            <a:ext cy="648899" cx="1675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9" name="Shape 39"/>
          <p:cNvSpPr/>
          <p:nvPr/>
        </p:nvSpPr>
        <p:spPr>
          <a:xfrm>
            <a:off y="3844034" x="65517"/>
            <a:ext cy="3013965" cx="301396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0" name="Shape 40"/>
          <p:cNvSpPr txBox="1"/>
          <p:nvPr/>
        </p:nvSpPr>
        <p:spPr>
          <a:xfrm>
            <a:off y="5875750" x="4058750"/>
            <a:ext cy="743399" cx="2430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41" name="Shape 41"/>
          <p:cNvSpPr txBox="1"/>
          <p:nvPr/>
        </p:nvSpPr>
        <p:spPr>
          <a:xfrm>
            <a:off y="6005550" x="3457025"/>
            <a:ext cy="873000" cx="3869999"/>
          </a:xfrm>
          <a:prstGeom prst="rect">
            <a:avLst/>
          </a:prstGeom>
          <a:solidFill>
            <a:srgbClr val="EFEFEF"/>
          </a:solidFill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/>
              <a:t>Eduardo lleva un chaqueta beige,la camiseta azul, y pantalones beige. Un reloj azul. Un cinturón.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15637" x="8857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9600" lang="es"/>
              <a:t>El verano 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48" name="Shape 48"/>
          <p:cNvSpPr/>
          <p:nvPr/>
        </p:nvSpPr>
        <p:spPr>
          <a:xfrm>
            <a:off y="1612625" x="8857"/>
            <a:ext cy="5262043" cx="916583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9" name="Shape 49"/>
          <p:cNvSpPr/>
          <p:nvPr/>
        </p:nvSpPr>
        <p:spPr>
          <a:xfrm>
            <a:off y="1612625" x="6757135"/>
            <a:ext cy="2948699" cx="241756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0" name="Shape 50"/>
          <p:cNvSpPr/>
          <p:nvPr/>
        </p:nvSpPr>
        <p:spPr>
          <a:xfrm>
            <a:off y="4349747" x="0"/>
            <a:ext cy="2524920" cx="252492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 txBox="1"/>
          <p:nvPr/>
        </p:nvSpPr>
        <p:spPr>
          <a:xfrm>
            <a:off y="5506200" x="2796300"/>
            <a:ext cy="1061699" cx="24540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Inez lleva un vestido de sol amarillo. 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y="1840600" x="4212150"/>
            <a:ext cy="1026600" cx="2430599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Adriana lleva un vestido de azul. Adriana lleva un pulsera.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sz="9600" lang="es"/>
              <a:t>El invierno 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1234450" x="69317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59" name="Shape 59"/>
          <p:cNvSpPr/>
          <p:nvPr/>
        </p:nvSpPr>
        <p:spPr>
          <a:xfrm>
            <a:off y="1234450" x="-122868"/>
            <a:ext cy="5637776" cx="914886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0" name="Shape 60"/>
          <p:cNvSpPr/>
          <p:nvPr/>
        </p:nvSpPr>
        <p:spPr>
          <a:xfrm>
            <a:off y="1618913" x="-36459"/>
            <a:ext cy="2702683" cx="221568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>
            <a:off y="1876000" x="2229952"/>
            <a:ext cy="1062000" cx="2725199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Isabella lleva un suéter, la camisa de collar. La muchacha lleva los blue jeans.</a:t>
            </a:r>
          </a:p>
        </p:txBody>
      </p:sp>
      <p:sp>
        <p:nvSpPr>
          <p:cNvPr id="62" name="Shape 62"/>
          <p:cNvSpPr/>
          <p:nvPr/>
        </p:nvSpPr>
        <p:spPr>
          <a:xfrm>
            <a:off y="1234450" x="6727711"/>
            <a:ext cy="2803526" cx="229828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63" name="Shape 63"/>
          <p:cNvSpPr txBox="1"/>
          <p:nvPr/>
        </p:nvSpPr>
        <p:spPr>
          <a:xfrm>
            <a:off y="5163850" x="6442094"/>
            <a:ext cy="1038300" cx="25485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Jorge lleva sudadera roja. El muchacho lleva pantalones negros. El muchacho lleva camisa gris. </a:t>
            </a:r>
          </a:p>
        </p:txBody>
      </p:sp>
      <p:sp>
        <p:nvSpPr>
          <p:cNvPr id="64" name="Shape 64"/>
          <p:cNvSpPr/>
          <p:nvPr/>
        </p:nvSpPr>
        <p:spPr>
          <a:xfrm>
            <a:off y="3648626" x="2675682"/>
            <a:ext cy="2718992" cx="2718992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65" name="Shape 65"/>
          <p:cNvSpPr txBox="1"/>
          <p:nvPr/>
        </p:nvSpPr>
        <p:spPr>
          <a:xfrm>
            <a:off y="5274025" x="471950"/>
            <a:ext cy="825899" cx="2088299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Beatriz lleva un suéter rojo, los blue jeans y camisa de collar. 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La primavera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72" name="Shape 72"/>
          <p:cNvSpPr/>
          <p:nvPr/>
        </p:nvSpPr>
        <p:spPr>
          <a:xfrm>
            <a:off y="1562726" x="18714"/>
            <a:ext cy="5314018" cx="916561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3" name="Shape 73"/>
          <p:cNvSpPr/>
          <p:nvPr/>
        </p:nvSpPr>
        <p:spPr>
          <a:xfrm>
            <a:off y="3487275" x="0"/>
            <a:ext cy="3389471" cx="277758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74" name="Shape 74"/>
          <p:cNvSpPr/>
          <p:nvPr/>
        </p:nvSpPr>
        <p:spPr>
          <a:xfrm>
            <a:off y="1562726" x="6094640"/>
            <a:ext cy="3046594" cx="304936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75" name="Shape 75"/>
          <p:cNvSpPr txBox="1"/>
          <p:nvPr/>
        </p:nvSpPr>
        <p:spPr>
          <a:xfrm>
            <a:off y="5686975" x="3008675"/>
            <a:ext cy="1002900" cx="24777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Nina lleva un vestido azul, el cinturón azul, pulseras negro y la gafas de sol negro.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y="1817000" x="3575000"/>
            <a:ext cy="1451399" cx="2111999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Alejandro lleva un traje beige, camisa azul, y la corbata negro.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spAutoFit/>
          </a:bodyPr>
          <a:lstStyle/>
          <a:p>
            <a:pPr>
              <a:buNone/>
            </a:pPr>
            <a:r>
              <a:rPr lang="es"/>
              <a:t>Los zapatos 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83" name="Shape 83"/>
          <p:cNvSpPr/>
          <p:nvPr/>
        </p:nvSpPr>
        <p:spPr>
          <a:xfrm>
            <a:off y="1417637" x="-82596"/>
            <a:ext cy="8860825" cx="932098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4" name="Shape 84"/>
          <p:cNvSpPr/>
          <p:nvPr/>
        </p:nvSpPr>
        <p:spPr>
          <a:xfrm>
            <a:off y="1541225" x="141587"/>
            <a:ext cy="2431028" cx="243102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5" name="Shape 85"/>
          <p:cNvSpPr/>
          <p:nvPr/>
        </p:nvSpPr>
        <p:spPr>
          <a:xfrm>
            <a:off y="5258313" x="6973025"/>
            <a:ext cy="2170976" cx="2170976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86" name="Shape 86"/>
          <p:cNvSpPr txBox="1"/>
          <p:nvPr/>
        </p:nvSpPr>
        <p:spPr>
          <a:xfrm>
            <a:off y="2017575" x="2772700"/>
            <a:ext cy="943799" cx="1345199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Los zapatos rosa. La primavera y el verano.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y="6241525" x="3881775"/>
            <a:ext cy="1132800" cx="25014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Los zapatos rosa. Los sandalias. El verano y la primavera. </a:t>
            </a:r>
          </a:p>
        </p:txBody>
      </p:sp>
      <p:sp>
        <p:nvSpPr>
          <p:cNvPr id="88" name="Shape 88"/>
          <p:cNvSpPr/>
          <p:nvPr/>
        </p:nvSpPr>
        <p:spPr>
          <a:xfrm>
            <a:off y="1417637" x="6492125"/>
            <a:ext cy="2425414" cx="274626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89" name="Shape 89"/>
          <p:cNvSpPr txBox="1"/>
          <p:nvPr/>
        </p:nvSpPr>
        <p:spPr>
          <a:xfrm>
            <a:off y="1935000" x="5061650"/>
            <a:ext cy="1038300" cx="1392300"/>
          </a:xfrm>
          <a:prstGeom prst="rect">
            <a:avLst/>
          </a:prstGeom>
          <a:solidFill>
            <a:schemeClr val="lt1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/>
              <a:t>Los botas rosa. El invierno y el otoño.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